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8" r:id="rId1"/>
  </p:sldMasterIdLst>
  <p:notesMasterIdLst>
    <p:notesMasterId r:id="rId15"/>
  </p:notesMasterIdLst>
  <p:handoutMasterIdLst>
    <p:handoutMasterId r:id="rId16"/>
  </p:handoutMasterIdLst>
  <p:sldIdLst>
    <p:sldId id="268" r:id="rId2"/>
    <p:sldId id="269" r:id="rId3"/>
    <p:sldId id="290" r:id="rId4"/>
    <p:sldId id="295" r:id="rId5"/>
    <p:sldId id="296" r:id="rId6"/>
    <p:sldId id="297" r:id="rId7"/>
    <p:sldId id="298" r:id="rId8"/>
    <p:sldId id="299" r:id="rId9"/>
    <p:sldId id="278" r:id="rId10"/>
    <p:sldId id="300" r:id="rId11"/>
    <p:sldId id="301" r:id="rId12"/>
    <p:sldId id="302" r:id="rId13"/>
    <p:sldId id="28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EDE"/>
    <a:srgbClr val="E3E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9" autoAdjust="0"/>
    <p:restoredTop sz="94630" autoAdjust="0"/>
  </p:normalViewPr>
  <p:slideViewPr>
    <p:cSldViewPr snapToGrid="0" showGuides="1">
      <p:cViewPr varScale="1">
        <p:scale>
          <a:sx n="108" d="100"/>
          <a:sy n="108" d="100"/>
        </p:scale>
        <p:origin x="132" y="78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21/10/2021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sv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eg>
</file>

<file path=ppt/media/image31.png>
</file>

<file path=ppt/media/image32.png>
</file>

<file path=ppt/media/image33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21/10/2021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Do not modify the notes in this section to avoid tampering with the Poll Everywhere activity.
More info at polleverywhere.com/support
Are you currently using machine learning in any of your projects?
https://www.polleverywhere.com/multiple_choice_polls/5tDFwY1SW3S0mRziRR15P?flow=Default&amp;onscreen=persist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4</a:t>
            </a:fld>
            <a:endParaRPr lang="en-GB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880CC32D-4F11-4DF8-9615-B01385CCB6A2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54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Do not modify the notes in this section to avoid tampering with the Poll Everywhere activity.
More info at polleverywhere.com/support
What types of machine learning are you familiar with?
https://www.polleverywhere.com/multiple_choice_polls/NrK4mUD7yyHrXamOU9KXB?flow=Default&amp;onscreen=persist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5</a:t>
            </a:fld>
            <a:endParaRPr lang="en-GB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DD65DECE-F72E-4079-B6E8-4B813D2282C5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25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Do not modify the notes in this section to avoid tampering with the Poll Everywhere activity.
More info at polleverywhere.com/support
Where do you train your models?
https://www.polleverywhere.com/multiple_choice_polls/XnhpeKEu1D76M1YglS3ms?flow=Default&amp;onscreen=persist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6</a:t>
            </a:fld>
            <a:endParaRPr lang="en-GB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148F1186-73BE-42D6-AACE-C431964DB1C9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93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Do not modify the notes in this section to avoid tampering with the Poll Everywhere activity.
More info at polleverywhere.com/support
What programming languages are you familiar with?
https://www.polleverywhere.com/multiple_choice_polls/0NWoYdvxleir7CFDKNQzD?flow=Default&amp;onscreen=persist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7</a:t>
            </a:fld>
            <a:endParaRPr lang="en-GB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88B90D41-9F0B-4FFB-A287-161F2978CEBF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97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Do not modify the notes in this section to avoid tampering with the Poll Everywhere activity.
More info at polleverywhere.com/support
What are your ambitions with machine learning
https://www.polleverywhere.com/multiple_choice_polls/205vXN3IVTeOFmZayQs9l?flow=Default&amp;onscreen=persist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8</a:t>
            </a:fld>
            <a:endParaRPr lang="en-GB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C3B16ACF-61C7-42A8-8D26-FF8F0C8341A2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442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Do not modify the notes in this section to avoid tampering with the Poll Everywhere activity.
More info at polleverywhere.com/support
Would you be interested in a hackathon?
https://www.polleverywhere.com/multiple_choice_polls/Cu5f3ARDSXqrPnt2OIGDl?flow=Default&amp;onscreen=persist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10</a:t>
            </a:fld>
            <a:endParaRPr lang="en-GB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948C97FA-251E-44AB-B877-7355C0584DE4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6782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Do not modify the notes in this section to avoid tampering with the Poll Everywhere activity.
More info at polleverywhere.com/support
Potential subjects
https://www.polleverywhere.com/multiple_choice_polls/PVvWNfoq2SepgpufiGwgv?flow=Default&amp;onscreen=persist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11</a:t>
            </a:fld>
            <a:endParaRPr lang="en-GB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B813E723-BFD1-4BBE-8CA4-2CBBF18F78E2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73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
Poll Title: Do not modify the notes in this section to avoid tampering with the Poll Everywhere activity.
More info at polleverywhere.com/support
Would you like to do a lightning round? 30 seconds where you say: what are you working with, to what extent are you using machine learning and what outcome are you hoping for?
https://www.polleverywhere.com/multiple_choice_polls/z9QlMMaaDlKQxMhzC59Ip?flow=Default&amp;onscreen=persist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12</a:t>
            </a:fld>
            <a:endParaRPr lang="en-GB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8C4F9E37-A8CA-47D3-89B9-586165584999}"/>
              </a:ext>
            </a:extLst>
          </p:cNvPr>
          <p:cNvSpPr txBox="1"/>
          <p:nvPr/>
        </p:nvSpPr>
        <p:spPr>
          <a:xfrm>
            <a:off x="0" y="0"/>
            <a:ext cx="3810000" cy="127000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20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grpSp>
        <p:nvGrpSpPr>
          <p:cNvPr id="6" name="Gruppe 5">
            <a:extLst>
              <a:ext uri="{FF2B5EF4-FFF2-40B4-BE49-F238E27FC236}">
                <a16:creationId xmlns:a16="http://schemas.microsoft.com/office/drawing/2014/main" id="{CCADA140-FB55-496E-BF1A-5D97307B1D5B}"/>
              </a:ext>
            </a:extLst>
          </p:cNvPr>
          <p:cNvGrpSpPr/>
          <p:nvPr userDrawn="1"/>
        </p:nvGrpSpPr>
        <p:grpSpPr>
          <a:xfrm>
            <a:off x="10086047" y="6082141"/>
            <a:ext cx="2076916" cy="775859"/>
            <a:chOff x="10086047" y="6082141"/>
            <a:chExt cx="2076916" cy="775859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EEAAD3BB-C2BF-4942-AB7C-BA4A74D34C5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26196" y="6082141"/>
              <a:ext cx="1036767" cy="733244"/>
            </a:xfrm>
            <a:prstGeom prst="rect">
              <a:avLst/>
            </a:prstGeom>
          </p:spPr>
        </p:pic>
        <p:sp>
          <p:nvSpPr>
            <p:cNvPr id="8" name="Tekstfelt 7">
              <a:extLst>
                <a:ext uri="{FF2B5EF4-FFF2-40B4-BE49-F238E27FC236}">
                  <a16:creationId xmlns:a16="http://schemas.microsoft.com/office/drawing/2014/main" id="{B997D233-658D-4CFC-B3AD-D6B04789AFB9}"/>
                </a:ext>
              </a:extLst>
            </p:cNvPr>
            <p:cNvSpPr txBox="1"/>
            <p:nvPr userDrawn="1"/>
          </p:nvSpPr>
          <p:spPr>
            <a:xfrm>
              <a:off x="10086047" y="6488668"/>
              <a:ext cx="1133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mic Sans MS" panose="030F0702030302020204" pitchFamily="66" charset="0"/>
                </a:rPr>
                <a:t>MILC 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grpSp>
        <p:nvGrpSpPr>
          <p:cNvPr id="5" name="Gruppe 4">
            <a:extLst>
              <a:ext uri="{FF2B5EF4-FFF2-40B4-BE49-F238E27FC236}">
                <a16:creationId xmlns:a16="http://schemas.microsoft.com/office/drawing/2014/main" id="{70B61571-C1C9-406E-98A9-36CAB0F545D8}"/>
              </a:ext>
            </a:extLst>
          </p:cNvPr>
          <p:cNvGrpSpPr/>
          <p:nvPr userDrawn="1"/>
        </p:nvGrpSpPr>
        <p:grpSpPr>
          <a:xfrm>
            <a:off x="10086047" y="6082141"/>
            <a:ext cx="2076916" cy="775859"/>
            <a:chOff x="10086047" y="6082141"/>
            <a:chExt cx="2076916" cy="775859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5FA5835F-14E6-460C-B453-69C17539D16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26196" y="6082141"/>
              <a:ext cx="1036767" cy="733244"/>
            </a:xfrm>
            <a:prstGeom prst="rect">
              <a:avLst/>
            </a:prstGeom>
          </p:spPr>
        </p:pic>
        <p:sp>
          <p:nvSpPr>
            <p:cNvPr id="7" name="Tekstfelt 6">
              <a:extLst>
                <a:ext uri="{FF2B5EF4-FFF2-40B4-BE49-F238E27FC236}">
                  <a16:creationId xmlns:a16="http://schemas.microsoft.com/office/drawing/2014/main" id="{5F940AB9-EA8F-4AB6-B751-4E0B1368AA2C}"/>
                </a:ext>
              </a:extLst>
            </p:cNvPr>
            <p:cNvSpPr txBox="1"/>
            <p:nvPr userDrawn="1"/>
          </p:nvSpPr>
          <p:spPr>
            <a:xfrm>
              <a:off x="10086047" y="6488668"/>
              <a:ext cx="1133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mic Sans MS" panose="030F0702030302020204" pitchFamily="66" charset="0"/>
                </a:rPr>
                <a:t>MILC 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3" name="Gruppe 2">
            <a:extLst>
              <a:ext uri="{FF2B5EF4-FFF2-40B4-BE49-F238E27FC236}">
                <a16:creationId xmlns:a16="http://schemas.microsoft.com/office/drawing/2014/main" id="{364F23E2-D8FB-4CE2-BA8F-688128D923D6}"/>
              </a:ext>
            </a:extLst>
          </p:cNvPr>
          <p:cNvGrpSpPr/>
          <p:nvPr userDrawn="1"/>
        </p:nvGrpSpPr>
        <p:grpSpPr>
          <a:xfrm>
            <a:off x="10086047" y="6082141"/>
            <a:ext cx="2076916" cy="775859"/>
            <a:chOff x="10086047" y="6082141"/>
            <a:chExt cx="2076916" cy="775859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0E37DC26-D100-46A3-BC9D-7DCB2E11970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26196" y="6082141"/>
              <a:ext cx="1036767" cy="733244"/>
            </a:xfrm>
            <a:prstGeom prst="rect">
              <a:avLst/>
            </a:prstGeom>
          </p:spPr>
        </p:pic>
        <p:sp>
          <p:nvSpPr>
            <p:cNvPr id="5" name="Tekstfelt 4">
              <a:extLst>
                <a:ext uri="{FF2B5EF4-FFF2-40B4-BE49-F238E27FC236}">
                  <a16:creationId xmlns:a16="http://schemas.microsoft.com/office/drawing/2014/main" id="{46277097-8D01-4F2A-8A2A-4ECFAD00EDAB}"/>
                </a:ext>
              </a:extLst>
            </p:cNvPr>
            <p:cNvSpPr txBox="1"/>
            <p:nvPr userDrawn="1"/>
          </p:nvSpPr>
          <p:spPr>
            <a:xfrm>
              <a:off x="10086047" y="6488668"/>
              <a:ext cx="1133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mic Sans MS" panose="030F0702030302020204" pitchFamily="66" charset="0"/>
                </a:rPr>
                <a:t>MILC 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982"/>
            <a:ext cx="5959476" cy="5474035"/>
          </a:xfrm>
          <a:blipFill>
            <a:blip r:embed="rId2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B33E0EE-CA02-4EDF-9E19-D8348C6EB03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94219" y="2255481"/>
            <a:ext cx="6686283" cy="4728811"/>
          </a:xfrm>
          <a:prstGeom prst="rect">
            <a:avLst/>
          </a:prstGeom>
        </p:spPr>
      </p:pic>
      <p:sp>
        <p:nvSpPr>
          <p:cNvPr id="2" name="Tekstfelt 1">
            <a:extLst>
              <a:ext uri="{FF2B5EF4-FFF2-40B4-BE49-F238E27FC236}">
                <a16:creationId xmlns:a16="http://schemas.microsoft.com/office/drawing/2014/main" id="{540A0523-A29C-47D5-BB63-8CB8C1AE0DF8}"/>
              </a:ext>
            </a:extLst>
          </p:cNvPr>
          <p:cNvSpPr txBox="1"/>
          <p:nvPr userDrawn="1"/>
        </p:nvSpPr>
        <p:spPr>
          <a:xfrm>
            <a:off x="6191348" y="941108"/>
            <a:ext cx="5692025" cy="239154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503921"/>
              </a:avLst>
            </a:prstTxWarp>
            <a:spAutoFit/>
          </a:bodyPr>
          <a:lstStyle/>
          <a:p>
            <a:r>
              <a:rPr lang="en-US" sz="25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Machines Instructed in Learning Chemistry IT</a:t>
            </a:r>
            <a:endParaRPr lang="en-US" sz="2500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C0100227-2406-4BA6-B467-F13C6E7FAA67}"/>
              </a:ext>
            </a:extLst>
          </p:cNvPr>
          <p:cNvSpPr txBox="1"/>
          <p:nvPr userDrawn="1"/>
        </p:nvSpPr>
        <p:spPr>
          <a:xfrm>
            <a:off x="8023301" y="1628775"/>
            <a:ext cx="20281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dirty="0">
                <a:latin typeface="Comic Sans MS" panose="030F0702030302020204" pitchFamily="66" charset="0"/>
              </a:rPr>
              <a:t>MILC IT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‹nr.›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grpSp>
        <p:nvGrpSpPr>
          <p:cNvPr id="10" name="Gruppe 9">
            <a:extLst>
              <a:ext uri="{FF2B5EF4-FFF2-40B4-BE49-F238E27FC236}">
                <a16:creationId xmlns:a16="http://schemas.microsoft.com/office/drawing/2014/main" id="{7F514012-7A1B-4F2D-9469-B3F7AA40C60D}"/>
              </a:ext>
            </a:extLst>
          </p:cNvPr>
          <p:cNvGrpSpPr/>
          <p:nvPr userDrawn="1"/>
        </p:nvGrpSpPr>
        <p:grpSpPr>
          <a:xfrm>
            <a:off x="10086047" y="6082141"/>
            <a:ext cx="2076916" cy="775859"/>
            <a:chOff x="10086047" y="6082141"/>
            <a:chExt cx="2076916" cy="775859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5C295823-12E8-48BB-85D7-7CCD3B8632A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26196" y="6082141"/>
              <a:ext cx="1036767" cy="733244"/>
            </a:xfrm>
            <a:prstGeom prst="rect">
              <a:avLst/>
            </a:prstGeom>
          </p:spPr>
        </p:pic>
        <p:sp>
          <p:nvSpPr>
            <p:cNvPr id="9" name="Tekstfelt 8">
              <a:extLst>
                <a:ext uri="{FF2B5EF4-FFF2-40B4-BE49-F238E27FC236}">
                  <a16:creationId xmlns:a16="http://schemas.microsoft.com/office/drawing/2014/main" id="{00494F77-E2E2-40C3-A00D-BEBC730045EE}"/>
                </a:ext>
              </a:extLst>
            </p:cNvPr>
            <p:cNvSpPr txBox="1"/>
            <p:nvPr userDrawn="1"/>
          </p:nvSpPr>
          <p:spPr>
            <a:xfrm>
              <a:off x="10086047" y="6488668"/>
              <a:ext cx="1133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mic Sans MS" panose="030F0702030302020204" pitchFamily="66" charset="0"/>
                </a:rPr>
                <a:t>MILC 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  <p:grpSp>
        <p:nvGrpSpPr>
          <p:cNvPr id="8" name="Gruppe 7">
            <a:extLst>
              <a:ext uri="{FF2B5EF4-FFF2-40B4-BE49-F238E27FC236}">
                <a16:creationId xmlns:a16="http://schemas.microsoft.com/office/drawing/2014/main" id="{7E0EECF3-C25A-4565-ADB7-76169DD91F57}"/>
              </a:ext>
            </a:extLst>
          </p:cNvPr>
          <p:cNvGrpSpPr/>
          <p:nvPr userDrawn="1"/>
        </p:nvGrpSpPr>
        <p:grpSpPr>
          <a:xfrm>
            <a:off x="10086047" y="6082141"/>
            <a:ext cx="2076916" cy="775859"/>
            <a:chOff x="10086047" y="6082141"/>
            <a:chExt cx="2076916" cy="775859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77E5DFA6-6FA0-4516-B5BC-3713E01BC7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126196" y="6082141"/>
              <a:ext cx="1036767" cy="733244"/>
            </a:xfrm>
            <a:prstGeom prst="rect">
              <a:avLst/>
            </a:prstGeom>
          </p:spPr>
        </p:pic>
        <p:sp>
          <p:nvSpPr>
            <p:cNvPr id="10" name="Tekstfelt 9">
              <a:extLst>
                <a:ext uri="{FF2B5EF4-FFF2-40B4-BE49-F238E27FC236}">
                  <a16:creationId xmlns:a16="http://schemas.microsoft.com/office/drawing/2014/main" id="{77A053BF-CEE7-448D-A6D5-4D5AD7C5E6C6}"/>
                </a:ext>
              </a:extLst>
            </p:cNvPr>
            <p:cNvSpPr txBox="1"/>
            <p:nvPr userDrawn="1"/>
          </p:nvSpPr>
          <p:spPr>
            <a:xfrm>
              <a:off x="10086047" y="6488668"/>
              <a:ext cx="1133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mic Sans MS" panose="030F0702030302020204" pitchFamily="66" charset="0"/>
                </a:rPr>
                <a:t>MILC 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‹nr.›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21-10-2021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3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5" r:id="rId11"/>
    <p:sldLayoutId id="2147483676" r:id="rId12"/>
    <p:sldLayoutId id="2147483678" r:id="rId13"/>
    <p:sldLayoutId id="2147483681" r:id="rId14"/>
    <p:sldLayoutId id="2147483682" r:id="rId15"/>
    <p:sldLayoutId id="2147483683" r:id="rId16"/>
    <p:sldLayoutId id="2147483687" r:id="rId17"/>
    <p:sldLayoutId id="2147483664" r:id="rId18"/>
    <p:sldLayoutId id="2147483665" r:id="rId19"/>
    <p:sldLayoutId id="2147483689" r:id="rId20"/>
    <p:sldLayoutId id="2147483688" r:id="rId21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6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7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8.xml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1.xm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2.xml"/><Relationship Id="rId4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3.xml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4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5.xml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>
            <a:extLst>
              <a:ext uri="{FF2B5EF4-FFF2-40B4-BE49-F238E27FC236}">
                <a16:creationId xmlns:a16="http://schemas.microsoft.com/office/drawing/2014/main" id="{5A895FBA-946A-4936-8473-3C57CE3536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9AE8854-34C0-4651-AC16-8CCC016A8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18614EA9-860E-490B-A978-61580CEF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</a:t>
            </a:fld>
            <a:endParaRPr lang="en-GB" dirty="0"/>
          </a:p>
        </p:txBody>
      </p:sp>
      <p:sp>
        <p:nvSpPr>
          <p:cNvPr id="13" name="Undertitel 12">
            <a:extLst>
              <a:ext uri="{FF2B5EF4-FFF2-40B4-BE49-F238E27FC236}">
                <a16:creationId xmlns:a16="http://schemas.microsoft.com/office/drawing/2014/main" id="{BE3DA958-445B-4171-8BF1-9352F2A81E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GB" dirty="0"/>
              <a:t>MILC IT introduction meeting</a:t>
            </a:r>
          </a:p>
          <a:p>
            <a:pPr algn="ctr"/>
            <a:r>
              <a:rPr lang="en-GB" dirty="0"/>
              <a:t>22/10/2021</a:t>
            </a:r>
          </a:p>
          <a:p>
            <a:pPr algn="ctr"/>
            <a:endParaRPr lang="en-GB" dirty="0"/>
          </a:p>
          <a:p>
            <a:pPr algn="ctr"/>
            <a:endParaRPr lang="en-US" dirty="0"/>
          </a:p>
        </p:txBody>
      </p:sp>
      <p:sp>
        <p:nvSpPr>
          <p:cNvPr id="14" name="Pladsholder til tekst 13">
            <a:extLst>
              <a:ext uri="{FF2B5EF4-FFF2-40B4-BE49-F238E27FC236}">
                <a16:creationId xmlns:a16="http://schemas.microsoft.com/office/drawing/2014/main" id="{11621746-1C45-4F74-A9B5-167B90C64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GB" dirty="0"/>
              <a:t>Nicolai </a:t>
            </a:r>
            <a:r>
              <a:rPr lang="en-GB" dirty="0" err="1"/>
              <a:t>Ree</a:t>
            </a:r>
            <a:r>
              <a:rPr lang="en-GB" dirty="0"/>
              <a:t> and Emil T. S. Kjær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University of Copenhagen</a:t>
            </a:r>
          </a:p>
          <a:p>
            <a:pPr algn="ctr"/>
            <a:endParaRPr lang="en-GB" dirty="0"/>
          </a:p>
          <a:p>
            <a:endParaRPr lang="en-US" dirty="0"/>
          </a:p>
        </p:txBody>
      </p:sp>
      <p:sp>
        <p:nvSpPr>
          <p:cNvPr id="15" name="Pladsholder til tekst 14">
            <a:extLst>
              <a:ext uri="{FF2B5EF4-FFF2-40B4-BE49-F238E27FC236}">
                <a16:creationId xmlns:a16="http://schemas.microsoft.com/office/drawing/2014/main" id="{28FE695F-DB40-4D0E-A12B-076EFB886A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ctr"/>
            <a:r>
              <a:rPr lang="en-US" dirty="0"/>
              <a:t>Machines Instructed in Learning Chemistry IT</a:t>
            </a:r>
            <a:endParaRPr lang="en-GB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109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9057895D-2B83-42D9-8C71-F11248614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8157EF26-FA66-4498-9541-3B6C27340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10</a:t>
            </a:fld>
            <a:endParaRPr lang="en-GB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FBA0C22F-E9DA-4955-B3F1-A467FDD1037B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0500" y="190500"/>
            <a:ext cx="11811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526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E8288B96-C64A-4C59-8C91-006EAEEE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D84AEC4C-8FCC-46AD-B151-26A65EC8A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11</a:t>
            </a:fld>
            <a:endParaRPr lang="en-GB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9F0D8865-3F92-4063-8FC4-6B50761A2BAB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0500" y="190500"/>
            <a:ext cx="11811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223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C70E1DF3-52B6-444F-9009-C9587B3F0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0DE82237-58D7-4DB9-A5B6-BBE5F3A24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12</a:t>
            </a:fld>
            <a:endParaRPr lang="en-GB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660EEED1-D92A-42BB-ABDA-7E1DCFD33AF2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0500" y="190500"/>
            <a:ext cx="11811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514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EBB12E1-8B74-4D87-AB70-4FD3F2A6D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Remarks </a:t>
            </a:r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B8CCEEC7-58BE-40C4-9CCC-F49BCDFE5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Thank you for joining this first MILC_IT meeting!</a:t>
            </a:r>
          </a:p>
          <a:p>
            <a:pPr marL="0" indent="0" algn="ctr">
              <a:buNone/>
            </a:pPr>
            <a:r>
              <a:rPr lang="en-US" dirty="0"/>
              <a:t>Any questions </a:t>
            </a:r>
            <a:r>
              <a:rPr lang="en-US"/>
              <a:t>or suggestions? </a:t>
            </a:r>
            <a:endParaRPr lang="en-US" dirty="0"/>
          </a:p>
        </p:txBody>
      </p:sp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D118640F-3E07-4B5B-8F49-DBEE0E048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0B3D9EBB-DE72-4A42-AA15-D8D5EEB71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13</a:t>
            </a:fld>
            <a:endParaRPr lang="en-GB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29A793A-9780-439E-BCB1-D2FDD2346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02754" y="2583244"/>
            <a:ext cx="6186493" cy="437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59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39D9D83C-C265-41C0-958B-628F6013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MILC IT?</a:t>
            </a:r>
          </a:p>
        </p:txBody>
      </p:sp>
      <p:sp>
        <p:nvSpPr>
          <p:cNvPr id="2" name="Pladsholder til indhold 1">
            <a:extLst>
              <a:ext uri="{FF2B5EF4-FFF2-40B4-BE49-F238E27FC236}">
                <a16:creationId xmlns:a16="http://schemas.microsoft.com/office/drawing/2014/main" id="{0BDBAB65-F193-4C34-8A85-35553C0AF6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Applied machine learning.</a:t>
            </a:r>
          </a:p>
          <a:p>
            <a:endParaRPr lang="en-US" dirty="0"/>
          </a:p>
          <a:p>
            <a:r>
              <a:rPr lang="en-US" dirty="0"/>
              <a:t>A place to get inspired and get help.</a:t>
            </a:r>
          </a:p>
          <a:p>
            <a:endParaRPr lang="en-US" dirty="0"/>
          </a:p>
          <a:p>
            <a:r>
              <a:rPr lang="en-US" dirty="0"/>
              <a:t>It is </a:t>
            </a:r>
            <a:r>
              <a:rPr lang="en-US" u="sng" dirty="0"/>
              <a:t>not</a:t>
            </a:r>
            <a:r>
              <a:rPr lang="en-US" dirty="0"/>
              <a:t> a journal club.</a:t>
            </a:r>
          </a:p>
          <a:p>
            <a:pPr lvl="1"/>
            <a:r>
              <a:rPr lang="en-US" dirty="0"/>
              <a:t>Unless something spectacular happens.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92EAFC79-D84B-4325-8FFD-9B7F8495A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4502" y="3000652"/>
            <a:ext cx="5356948" cy="3309660"/>
          </a:xfrm>
        </p:spPr>
        <p:txBody>
          <a:bodyPr/>
          <a:lstStyle/>
          <a:p>
            <a:r>
              <a:rPr lang="en-US" dirty="0"/>
              <a:t>Teams:</a:t>
            </a:r>
          </a:p>
          <a:p>
            <a:pPr lvl="1"/>
            <a:r>
              <a:rPr lang="en-US" dirty="0"/>
              <a:t>UCPH_MILC_IT</a:t>
            </a:r>
          </a:p>
          <a:p>
            <a:pPr marL="719137" lvl="2" indent="0">
              <a:buNone/>
            </a:pPr>
            <a:r>
              <a:rPr lang="en-US" dirty="0"/>
              <a:t>Discussions, courses, articles, summer schools, workshops, tips and tricks.</a:t>
            </a:r>
          </a:p>
          <a:p>
            <a:pPr lvl="1"/>
            <a:endParaRPr lang="en-US" dirty="0"/>
          </a:p>
          <a:p>
            <a:r>
              <a:rPr lang="en-US" dirty="0"/>
              <a:t>GitHub:</a:t>
            </a:r>
          </a:p>
          <a:p>
            <a:pPr lvl="1"/>
            <a:r>
              <a:rPr lang="en-US" dirty="0" err="1"/>
              <a:t>NicolaiRee</a:t>
            </a:r>
            <a:r>
              <a:rPr lang="en-US" dirty="0"/>
              <a:t>/MILC_IT_UCPH</a:t>
            </a:r>
          </a:p>
          <a:p>
            <a:pPr marL="719137" lvl="2" indent="0">
              <a:buNone/>
            </a:pPr>
            <a:r>
              <a:rPr lang="en-US" dirty="0"/>
              <a:t>Baseline models, hackathon, presentations.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A248F69C-707E-4CEB-AE78-BC34E5233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076C-D7DF-438D-8F3B-019473C5CBB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D3FD2310-9708-4B23-9684-46252E9C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057B823-8357-4A09-B3C3-0AF571F9E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da-DK" altLang="da-DK" sz="15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   </a:t>
            </a:r>
            <a:r>
              <a:rPr kumimoji="0" lang="da-DK" altLang="da-D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da-DK" altLang="da-DK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</a:t>
            </a:r>
            <a:r>
              <a:rPr kumimoji="0" lang="da-DK" altLang="da-D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​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a-DK" altLang="da-D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da-DK" altLang="da-DK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E8217E9-64BA-46BB-B592-667138EA2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426" y="438149"/>
            <a:ext cx="4229100" cy="238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061931DB-0C47-483A-950B-5E9A36EC6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3100" y="-1417638"/>
            <a:ext cx="142875" cy="1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5603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39D9D83C-C265-41C0-958B-628F6013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MILC IT?</a:t>
            </a:r>
          </a:p>
        </p:txBody>
      </p:sp>
      <p:sp>
        <p:nvSpPr>
          <p:cNvPr id="2" name="Pladsholder til indhold 1">
            <a:extLst>
              <a:ext uri="{FF2B5EF4-FFF2-40B4-BE49-F238E27FC236}">
                <a16:creationId xmlns:a16="http://schemas.microsoft.com/office/drawing/2014/main" id="{0BDBAB65-F193-4C34-8A85-35553C0AF6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 is about applied machine learning.</a:t>
            </a:r>
          </a:p>
          <a:p>
            <a:endParaRPr lang="en-US" dirty="0"/>
          </a:p>
          <a:p>
            <a:r>
              <a:rPr lang="en-US" dirty="0"/>
              <a:t>A place to get inspired and get help.</a:t>
            </a:r>
          </a:p>
          <a:p>
            <a:endParaRPr lang="en-US" dirty="0"/>
          </a:p>
          <a:p>
            <a:r>
              <a:rPr lang="en-US" dirty="0"/>
              <a:t>It is </a:t>
            </a:r>
            <a:r>
              <a:rPr lang="en-US" u="sng" dirty="0"/>
              <a:t>not</a:t>
            </a:r>
            <a:r>
              <a:rPr lang="en-US" dirty="0"/>
              <a:t> a journal club!</a:t>
            </a:r>
          </a:p>
          <a:p>
            <a:pPr lvl="1"/>
            <a:r>
              <a:rPr lang="en-US" dirty="0"/>
              <a:t>Unless something spectacular happens.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92EAFC79-D84B-4325-8FFD-9B7F8495A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4502" y="3000652"/>
            <a:ext cx="5356948" cy="3309660"/>
          </a:xfrm>
        </p:spPr>
        <p:txBody>
          <a:bodyPr/>
          <a:lstStyle/>
          <a:p>
            <a:r>
              <a:rPr lang="en-US" dirty="0"/>
              <a:t>Teams:</a:t>
            </a:r>
          </a:p>
          <a:p>
            <a:pPr lvl="1"/>
            <a:r>
              <a:rPr lang="en-US" dirty="0"/>
              <a:t>UCPH_MILC_IT</a:t>
            </a:r>
          </a:p>
          <a:p>
            <a:pPr marL="719137" lvl="2" indent="0">
              <a:buNone/>
            </a:pPr>
            <a:r>
              <a:rPr lang="en-US" dirty="0"/>
              <a:t>Discussions, courses, articles, summer schools, workshops, tips and tricks.</a:t>
            </a:r>
          </a:p>
          <a:p>
            <a:pPr lvl="1"/>
            <a:endParaRPr lang="en-US" dirty="0"/>
          </a:p>
          <a:p>
            <a:r>
              <a:rPr lang="en-US" dirty="0"/>
              <a:t>GitHub:</a:t>
            </a:r>
          </a:p>
          <a:p>
            <a:pPr lvl="1"/>
            <a:r>
              <a:rPr lang="en-US" dirty="0" err="1"/>
              <a:t>NicolaiRee</a:t>
            </a:r>
            <a:r>
              <a:rPr lang="en-US" dirty="0"/>
              <a:t>/MILC_IT_UCPH</a:t>
            </a:r>
          </a:p>
          <a:p>
            <a:pPr marL="719137" lvl="2" indent="0">
              <a:buNone/>
            </a:pPr>
            <a:r>
              <a:rPr lang="en-US" dirty="0"/>
              <a:t>Baseline models, hackathon, presentations.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A248F69C-707E-4CEB-AE78-BC34E5233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076C-D7DF-438D-8F3B-019473C5CBB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D3FD2310-9708-4B23-9684-46252E9C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057B823-8357-4A09-B3C3-0AF571F9E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altLang="da-D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da-DK" altLang="da-DK" sz="15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   </a:t>
            </a:r>
            <a:r>
              <a:rPr kumimoji="0" lang="da-DK" altLang="da-D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da-DK" altLang="da-DK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    </a:t>
            </a:r>
            <a:r>
              <a:rPr kumimoji="0" lang="da-DK" altLang="da-D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​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a-DK" altLang="da-D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da-DK" altLang="da-DK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E8217E9-64BA-46BB-B592-667138EA2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426" y="438149"/>
            <a:ext cx="4229100" cy="238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061931DB-0C47-483A-950B-5E9A36EC6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3100" y="-1417638"/>
            <a:ext cx="142875" cy="1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ktangel 5">
            <a:extLst>
              <a:ext uri="{FF2B5EF4-FFF2-40B4-BE49-F238E27FC236}">
                <a16:creationId xmlns:a16="http://schemas.microsoft.com/office/drawing/2014/main" id="{C1B89CDD-F58E-4966-B5D7-EC974364C2BD}"/>
              </a:ext>
            </a:extLst>
          </p:cNvPr>
          <p:cNvSpPr/>
          <p:nvPr/>
        </p:nvSpPr>
        <p:spPr>
          <a:xfrm>
            <a:off x="-159944" y="2170572"/>
            <a:ext cx="12511889" cy="2516856"/>
          </a:xfrm>
          <a:prstGeom prst="rect">
            <a:avLst/>
          </a:prstGeom>
          <a:solidFill>
            <a:schemeClr val="accent1">
              <a:alpha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/>
              <a:t>Time for questions! </a:t>
            </a:r>
          </a:p>
          <a:p>
            <a:pPr algn="ctr"/>
            <a:endParaRPr lang="en-US" dirty="0"/>
          </a:p>
          <a:p>
            <a:pPr algn="ctr"/>
            <a:r>
              <a:rPr lang="en-US" sz="3000" u="sng" dirty="0"/>
              <a:t>Pollev.com/ekjaer222</a:t>
            </a:r>
          </a:p>
        </p:txBody>
      </p:sp>
    </p:spTree>
    <p:extLst>
      <p:ext uri="{BB962C8B-B14F-4D97-AF65-F5344CB8AC3E}">
        <p14:creationId xmlns:p14="http://schemas.microsoft.com/office/powerpoint/2010/main" val="2948658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0185F5B0-8281-4D5A-81DB-59EB670DD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92D97791-E929-49EE-80A0-4034A08CA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0CE6B29A-6AE1-4920-BB69-0CE8F5D01B1C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0500" y="190500"/>
            <a:ext cx="11811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69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1F1403E2-8475-453D-978B-F3F6EA2D4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DA7CE986-6C3B-4CD6-A4A2-AFD830FDC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3BAC9E89-9FC5-4E48-8BE3-0D560D0B1113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0500" y="190500"/>
            <a:ext cx="11811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838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E9D19E04-B0A1-4270-A8BF-BFA896D16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5EA43962-7DDA-4492-A6C5-1D7FBF350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6</a:t>
            </a:fld>
            <a:endParaRPr lang="en-GB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551F380C-3B6D-4812-A633-15DC8579C464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0500" y="190500"/>
            <a:ext cx="11811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130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45509C25-092F-4441-BCD4-842C66050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A0C3441B-8618-43A3-A9C2-949828D3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7</a:t>
            </a:fld>
            <a:endParaRPr lang="en-GB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46F79B7B-3317-4116-93A2-6E36FB3D916F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0500" y="190500"/>
            <a:ext cx="11811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026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9CF75DDA-42F9-45E9-B8E2-CBD4D1881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40C0B05E-0E5A-4148-B8E3-5180F1246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8</a:t>
            </a:fld>
            <a:endParaRPr lang="en-GB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989FD09E-59E2-465D-85C4-11D1B79EF7DC}"/>
              </a:ext>
            </a:extLst>
          </p:cNvPr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0500" y="190500"/>
            <a:ext cx="11811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95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46A64E-9E73-4F95-809A-035DEF504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Hackathon and Future Events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B4BF0CA0-8832-4195-806C-84419976CC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What is good enough to waist several peoples time?</a:t>
            </a:r>
          </a:p>
          <a:p>
            <a:endParaRPr lang="en-US" dirty="0"/>
          </a:p>
          <a:p>
            <a:pPr lvl="1"/>
            <a:r>
              <a:rPr lang="en-US" dirty="0"/>
              <a:t>Hackathon</a:t>
            </a:r>
          </a:p>
          <a:p>
            <a:pPr marL="719137" lvl="2" indent="0">
              <a:buNone/>
            </a:pPr>
            <a:r>
              <a:rPr lang="en-US" dirty="0"/>
              <a:t>Some hours where we work on a specific type of implementation.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Normal meetings and talks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Discuss data or specific problems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29F1F3AD-7569-4245-9064-54615990C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21/10/2021</a:t>
            </a:fld>
            <a:endParaRPr lang="en-GB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33DB2071-35EC-4995-88D1-D5969F9F0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9</a:t>
            </a:fld>
            <a:endParaRPr lang="en-GB" dirty="0"/>
          </a:p>
        </p:txBody>
      </p:sp>
      <p:pic>
        <p:nvPicPr>
          <p:cNvPr id="2050" name="Picture 2" descr="HACKERMAN&amp;#39;S HACKING TUTORIALS - How To Hack Time - YouTube">
            <a:extLst>
              <a:ext uri="{FF2B5EF4-FFF2-40B4-BE49-F238E27FC236}">
                <a16:creationId xmlns:a16="http://schemas.microsoft.com/office/drawing/2014/main" id="{314CC57E-E522-46A9-93AC-A53464395F3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225" y="2466281"/>
            <a:ext cx="5356225" cy="301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7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d88e623c-6d50-41b8-9882-bffd86bf4cc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8b004a6b-41bb-4c4e-9711-c2ed071c9d7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633387c6-c27b-44b1-89bc-1004ce14de7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71b0a5c5-f979-4ed0-980a-9c2a279c837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2b79ba47-5b34-4cc6-8af8-6d7d4bd0465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dc0c6810-6227-4f36-a248-54106512a06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81868619-05ef-43d6-8c12-6809cdf9cdc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402ad42a-3f6e-40e7-82b8-58a4d5353343"/>
</p:tagLst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16_9_eng_small</Template>
  <TotalTime>209</TotalTime>
  <Words>804</Words>
  <Application>Microsoft Office PowerPoint</Application>
  <PresentationFormat>Widescreen</PresentationFormat>
  <Paragraphs>96</Paragraphs>
  <Slides>13</Slides>
  <Notes>8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13</vt:i4>
      </vt:variant>
    </vt:vector>
  </HeadingPairs>
  <TitlesOfParts>
    <vt:vector size="18" baseType="lpstr">
      <vt:lpstr>Arial</vt:lpstr>
      <vt:lpstr>Calibri</vt:lpstr>
      <vt:lpstr>Comic Sans MS</vt:lpstr>
      <vt:lpstr>Microsoft New Tai Lue</vt:lpstr>
      <vt:lpstr>Brugerdefineret design</vt:lpstr>
      <vt:lpstr>PowerPoint-præsentation</vt:lpstr>
      <vt:lpstr>What is MILC IT?</vt:lpstr>
      <vt:lpstr>What is MILC IT?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Hackathon and Future Events</vt:lpstr>
      <vt:lpstr>PowerPoint-præsentation</vt:lpstr>
      <vt:lpstr>PowerPoint-præsentation</vt:lpstr>
      <vt:lpstr>PowerPoint-præsentation</vt:lpstr>
      <vt:lpstr>Final Remarks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Emil Kjær</dc:creator>
  <cp:lastModifiedBy>Emil Kjær</cp:lastModifiedBy>
  <cp:revision>10</cp:revision>
  <dcterms:created xsi:type="dcterms:W3CDTF">2021-10-15T13:14:15Z</dcterms:created>
  <dcterms:modified xsi:type="dcterms:W3CDTF">2021-10-21T07:51:58Z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</Properties>
</file>

<file path=docProps/thumbnail.jpeg>
</file>